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b491a6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eb491a6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b491a6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b491a6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eb491a6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eb491a6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eb491a6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eb491a6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eb491a62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eb491a6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eb491a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eb491a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VPC Endpoints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20150" y="41490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67275" y="1205850"/>
            <a:ext cx="55209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endpoints?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endpoints.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Gateway load balancer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46700" y="4148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46700" y="1256050"/>
            <a:ext cx="554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rivate connections.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private IP addresses to access services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discreetly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Remains in Amazon's network only.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endpoints as virtual devices.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100" y="1958888"/>
            <a:ext cx="1225725" cy="12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5677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07000" y="1266125"/>
            <a:ext cx="644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Horizontally scaled, redundant, and highly available.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Without posing a risk to service availability.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endpoints.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Gateway Load Balancer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17050" y="4651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Endpoints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17050" y="1246025"/>
            <a:ext cx="5997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Privatelink with the help of the VPC endpoint.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Owner of the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Service consumer is the principal who creates the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96925" y="4550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and Limitations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546725" y="1326400"/>
            <a:ext cx="566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availability zone.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 10 Gbps per availability zone,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burst or increase up to 40 Gbps.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Supports TCP traffic</a:t>
            </a:r>
            <a:r>
              <a:rPr lang="en" sz="1800" strike="sngStrike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and IPv4 traffic only.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Suitable rules and Security 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6471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Gateway Load Balancer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687350" y="1235975"/>
            <a:ext cx="6043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IP address from our subnet's IP address range.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Power Gateway Load Balancer endpoints.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Intercept traffic and route it to a service.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Same degree of security and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87350" y="4350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 and Limitations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687350" y="11656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Cannot set up security 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Endpoint policies are also not supported.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 IPV4 traffic only.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Supports a maximum bandwidth of 40 Gbps.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Availability Zone (subnet) in our VPC.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Between a VPC and a service in a different region.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04E50843-5607-4C55-A735-5E44E4F79F0C}"/>
</file>

<file path=customXml/itemProps2.xml><?xml version="1.0" encoding="utf-8"?>
<ds:datastoreItem xmlns:ds="http://schemas.openxmlformats.org/officeDocument/2006/customXml" ds:itemID="{8C01C076-2327-4DD2-9C95-2CA1532194CF}"/>
</file>

<file path=customXml/itemProps3.xml><?xml version="1.0" encoding="utf-8"?>
<ds:datastoreItem xmlns:ds="http://schemas.openxmlformats.org/officeDocument/2006/customXml" ds:itemID="{AE5BDFCC-B8E5-42D8-99F8-770FF1ED8E6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